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0"/>
  </p:notesMasterIdLst>
  <p:sldIdLst>
    <p:sldId id="444" r:id="rId2"/>
    <p:sldId id="445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69" r:id="rId27"/>
    <p:sldId id="470" r:id="rId28"/>
    <p:sldId id="471" r:id="rId29"/>
    <p:sldId id="472" r:id="rId30"/>
    <p:sldId id="473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482" r:id="rId40"/>
    <p:sldId id="483" r:id="rId41"/>
    <p:sldId id="484" r:id="rId42"/>
    <p:sldId id="485" r:id="rId43"/>
    <p:sldId id="486" r:id="rId44"/>
    <p:sldId id="487" r:id="rId45"/>
    <p:sldId id="488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97" r:id="rId55"/>
    <p:sldId id="498" r:id="rId56"/>
    <p:sldId id="499" r:id="rId57"/>
    <p:sldId id="500" r:id="rId58"/>
    <p:sldId id="501" r:id="rId59"/>
  </p:sldIdLst>
  <p:sldSz cx="12192000" cy="6858000"/>
  <p:notesSz cx="6858000" cy="9144000"/>
  <p:embeddedFontLst>
    <p:embeddedFont>
      <p:font typeface="KoPub돋움체 Bold" panose="00000800000000000000" pitchFamily="2" charset="-127"/>
      <p:regular r:id="rId61"/>
      <p:bold r:id="rId62"/>
    </p:embeddedFont>
    <p:embeddedFont>
      <p:font typeface="맑은 고딕" panose="020B0503020000020004" pitchFamily="50" charset="-127"/>
      <p:regular r:id="rId63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5377" autoAdjust="0"/>
  </p:normalViewPr>
  <p:slideViewPr>
    <p:cSldViewPr snapToGrid="0">
      <p:cViewPr varScale="1">
        <p:scale>
          <a:sx n="81" d="100"/>
          <a:sy n="81" d="100"/>
        </p:scale>
        <p:origin x="7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40039-B5EF-44EE-B0C5-2F2B0810DB14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5BB3-D602-4771-BEA9-343A2B6B8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62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963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781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742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786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922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586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433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789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77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422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094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64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020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112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741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676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907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11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73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928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634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653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1566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508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65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135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874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2957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516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404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9351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11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45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6782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9386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72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9551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6902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114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3526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6018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806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826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39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886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4460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283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3630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4683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2047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773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2801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2871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950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26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217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547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70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6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6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78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12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4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3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244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19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3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F0597-1BB8-481D-A9DA-42B984708F22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서블릿기초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60BE9FB-F66A-4664-8E26-3EE11FEA9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66" y="688156"/>
            <a:ext cx="7722667" cy="616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0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FAAD1D2-4DD3-410F-BD2E-79CA600BB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4" y="612743"/>
            <a:ext cx="5190172" cy="58776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B24290-5628-4300-8FF5-3123E0D163AC}"/>
              </a:ext>
            </a:extLst>
          </p:cNvPr>
          <p:cNvSpPr/>
          <p:nvPr/>
        </p:nvSpPr>
        <p:spPr>
          <a:xfrm>
            <a:off x="230584" y="2017336"/>
            <a:ext cx="5001292" cy="3582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FC698AF-36A4-4FA2-BAF9-00233595D7BE}"/>
              </a:ext>
            </a:extLst>
          </p:cNvPr>
          <p:cNvSpPr/>
          <p:nvPr/>
        </p:nvSpPr>
        <p:spPr>
          <a:xfrm>
            <a:off x="5420756" y="2922309"/>
            <a:ext cx="675244" cy="575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3E5F5D9-518C-4455-8CD1-284CFC616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98" y="2073798"/>
            <a:ext cx="32575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3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C4934C6-CD4D-4230-A91F-AD552D05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815" y="1184389"/>
            <a:ext cx="80486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99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B7F5E3-125C-41F4-A2C4-696F45BE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933253"/>
            <a:ext cx="5503550" cy="556680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83B32FE-7F11-4F73-B59C-B858294B3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478" y="933253"/>
            <a:ext cx="5503550" cy="554895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CB34461-7EE8-46DB-ACA8-625B7680E67C}"/>
              </a:ext>
            </a:extLst>
          </p:cNvPr>
          <p:cNvSpPr/>
          <p:nvPr/>
        </p:nvSpPr>
        <p:spPr>
          <a:xfrm>
            <a:off x="5759777" y="3429000"/>
            <a:ext cx="490194" cy="558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91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013CC8E-9A28-426A-894B-8CE9463A0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814"/>
            <a:ext cx="12192000" cy="42986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B24290-5628-4300-8FF5-3123E0D163AC}"/>
              </a:ext>
            </a:extLst>
          </p:cNvPr>
          <p:cNvSpPr/>
          <p:nvPr/>
        </p:nvSpPr>
        <p:spPr>
          <a:xfrm flipH="1">
            <a:off x="-122548" y="4637987"/>
            <a:ext cx="524277" cy="3582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25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7DE25BE-2520-4082-993D-7119243D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731" y="1023371"/>
            <a:ext cx="79629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83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55C7E1-2A2C-4645-8C7F-A39834C9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38" y="1093508"/>
            <a:ext cx="5011546" cy="52691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E2901E9-9075-4D62-84C1-AF056619CE08}"/>
              </a:ext>
            </a:extLst>
          </p:cNvPr>
          <p:cNvSpPr/>
          <p:nvPr/>
        </p:nvSpPr>
        <p:spPr>
          <a:xfrm>
            <a:off x="3429079" y="2658358"/>
            <a:ext cx="1012292" cy="3582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D2637E-2FA0-4FE7-B7FB-7C1B38729862}"/>
              </a:ext>
            </a:extLst>
          </p:cNvPr>
          <p:cNvSpPr/>
          <p:nvPr/>
        </p:nvSpPr>
        <p:spPr>
          <a:xfrm>
            <a:off x="2348665" y="3249890"/>
            <a:ext cx="1012292" cy="3582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DD06CC-3626-4D75-BE09-4C3C372BD0F4}"/>
              </a:ext>
            </a:extLst>
          </p:cNvPr>
          <p:cNvSpPr/>
          <p:nvPr/>
        </p:nvSpPr>
        <p:spPr>
          <a:xfrm>
            <a:off x="5590095" y="2724346"/>
            <a:ext cx="850903" cy="704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844574-350C-46FB-89C7-2E3750AF4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651" y="775692"/>
            <a:ext cx="5288192" cy="55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95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CA9F98-3081-4FE9-891B-EA4930F71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011362"/>
            <a:ext cx="5288192" cy="558636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6F2D1C-2198-4FCC-996E-4057099BC81C}"/>
              </a:ext>
            </a:extLst>
          </p:cNvPr>
          <p:cNvSpPr/>
          <p:nvPr/>
        </p:nvSpPr>
        <p:spPr>
          <a:xfrm>
            <a:off x="308806" y="2903455"/>
            <a:ext cx="1012292" cy="3582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AF64E2-0779-4EE2-8194-C4677E4A048A}"/>
              </a:ext>
            </a:extLst>
          </p:cNvPr>
          <p:cNvSpPr/>
          <p:nvPr/>
        </p:nvSpPr>
        <p:spPr>
          <a:xfrm>
            <a:off x="2295793" y="2903454"/>
            <a:ext cx="1012292" cy="3582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457ADF6-C10F-4D94-9BA8-44AE6501F827}"/>
              </a:ext>
            </a:extLst>
          </p:cNvPr>
          <p:cNvSpPr/>
          <p:nvPr/>
        </p:nvSpPr>
        <p:spPr>
          <a:xfrm>
            <a:off x="5446035" y="3346515"/>
            <a:ext cx="649965" cy="584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FAEA195-4352-48F3-9803-9485188AE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730" y="1011361"/>
            <a:ext cx="5288192" cy="558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61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8D0125-8384-486A-A422-4D6FEC0CF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5868"/>
            <a:ext cx="12192000" cy="13420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719280-9F92-47AA-8B4C-41FAFE9FE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91115"/>
            <a:ext cx="12192000" cy="944553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62CCC183-19C7-4470-90B4-5ED73DC4084B}"/>
              </a:ext>
            </a:extLst>
          </p:cNvPr>
          <p:cNvSpPr/>
          <p:nvPr/>
        </p:nvSpPr>
        <p:spPr>
          <a:xfrm>
            <a:off x="5269584" y="1630837"/>
            <a:ext cx="754144" cy="547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0B8E2B-9C2D-4C34-BF1C-E89741808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383" y="3629320"/>
            <a:ext cx="7086600" cy="3228680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B7532042-812B-46CB-B28F-7DB6A453AF07}"/>
              </a:ext>
            </a:extLst>
          </p:cNvPr>
          <p:cNvSpPr/>
          <p:nvPr/>
        </p:nvSpPr>
        <p:spPr>
          <a:xfrm>
            <a:off x="5281984" y="3000670"/>
            <a:ext cx="754144" cy="547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20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DE17933-C03D-4EA9-8B33-820753EF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1238250"/>
            <a:ext cx="79057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55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75B14CF-84AD-4527-87F6-BAC3D5A24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303157"/>
            <a:ext cx="5829300" cy="45910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2E339DC-CA86-48AE-85B0-6F3B12073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041" y="1659264"/>
            <a:ext cx="2390775" cy="408622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677154D-9AAD-4015-908F-1614DE095839}"/>
              </a:ext>
            </a:extLst>
          </p:cNvPr>
          <p:cNvSpPr/>
          <p:nvPr/>
        </p:nvSpPr>
        <p:spPr>
          <a:xfrm>
            <a:off x="6787299" y="2799761"/>
            <a:ext cx="857839" cy="71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21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서블릿기초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BEE5642-D449-4414-9091-CA3723435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178" y="495300"/>
            <a:ext cx="8255643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21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043985-BFA8-4020-BC6F-7D3F8BE9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139317"/>
            <a:ext cx="5753100" cy="43719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29C763-E5F0-46EE-9D76-EF8880CF3300}"/>
              </a:ext>
            </a:extLst>
          </p:cNvPr>
          <p:cNvSpPr/>
          <p:nvPr/>
        </p:nvSpPr>
        <p:spPr>
          <a:xfrm>
            <a:off x="252245" y="3429000"/>
            <a:ext cx="4866510" cy="3582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C19918-62D0-439A-B91F-C2F98F296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991" y="1139317"/>
            <a:ext cx="5036764" cy="4887404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5D32C2F-F8CC-4EA6-90BF-5798737FCB1B}"/>
              </a:ext>
            </a:extLst>
          </p:cNvPr>
          <p:cNvSpPr/>
          <p:nvPr/>
        </p:nvSpPr>
        <p:spPr>
          <a:xfrm>
            <a:off x="6005345" y="2969443"/>
            <a:ext cx="612271" cy="612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B20B2F-756F-4936-95B1-FE51EF7CAF9A}"/>
              </a:ext>
            </a:extLst>
          </p:cNvPr>
          <p:cNvSpPr/>
          <p:nvPr/>
        </p:nvSpPr>
        <p:spPr>
          <a:xfrm>
            <a:off x="6988118" y="4183144"/>
            <a:ext cx="4097804" cy="3582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A7403-10EA-4CDE-BC0B-42CEF71F8CE7}"/>
              </a:ext>
            </a:extLst>
          </p:cNvPr>
          <p:cNvSpPr/>
          <p:nvPr/>
        </p:nvSpPr>
        <p:spPr>
          <a:xfrm>
            <a:off x="11171048" y="4541363"/>
            <a:ext cx="768707" cy="3582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44885D5-0ED4-481F-BF25-B414DE3CC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013" y="5410152"/>
            <a:ext cx="2933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25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B590006-62F6-412D-A135-8F9CC01DC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795" y="875170"/>
            <a:ext cx="2857500" cy="44100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8B6161-6D39-4E3F-A2BE-A16B4F535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99" y="2206067"/>
            <a:ext cx="2933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30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345D69F-39F0-4744-9478-65630958B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05" y="650448"/>
            <a:ext cx="10861589" cy="620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82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B1E5F21-7429-4371-BC58-873005F1C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4" y="1216057"/>
            <a:ext cx="6299517" cy="424382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C084AD5-61EB-4F89-9713-E79676B5D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484" y="1973835"/>
            <a:ext cx="5262359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62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528A756-5E1B-4496-B50A-197DFE3D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77" y="600025"/>
            <a:ext cx="8848725" cy="292417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B419AF2-4F7C-41D8-BB35-91A221366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978" y="3524199"/>
            <a:ext cx="8496300" cy="32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6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8F88D61-F68A-4D99-9A40-BF88D15E9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60" y="664786"/>
            <a:ext cx="5810250" cy="59055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E8CC3E7-2AA9-4D2E-B30E-25EEDBAE1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940" y="1138237"/>
            <a:ext cx="2781300" cy="4581525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A9A0A03-2263-447A-A707-D3CD7AA21907}"/>
              </a:ext>
            </a:extLst>
          </p:cNvPr>
          <p:cNvSpPr/>
          <p:nvPr/>
        </p:nvSpPr>
        <p:spPr>
          <a:xfrm>
            <a:off x="7230359" y="3120272"/>
            <a:ext cx="810705" cy="772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59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13F4534-2F6E-4F33-956E-CDE294A7D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37" y="1343025"/>
            <a:ext cx="70961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74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3702F7-731F-4DEC-B4D6-7BA8151D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581486"/>
            <a:ext cx="10277475" cy="61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00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4A679EC-DF0A-40F2-AD6E-A007AA73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10" y="706211"/>
            <a:ext cx="84582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40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D8C74A-E35E-46FA-9DE5-7F24D9F74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03" y="1322895"/>
            <a:ext cx="5326019" cy="441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6CB619-020E-40E5-866A-A0162B72E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667" y="953316"/>
            <a:ext cx="5326020" cy="515875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04EE8EF-D8B0-4092-AD1A-34DB58A5F8BF}"/>
              </a:ext>
            </a:extLst>
          </p:cNvPr>
          <p:cNvSpPr/>
          <p:nvPr/>
        </p:nvSpPr>
        <p:spPr>
          <a:xfrm>
            <a:off x="5778631" y="3233394"/>
            <a:ext cx="452487" cy="697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03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서블릿기초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2ED87BD-6ED7-4ABD-92CA-46557220F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876300"/>
            <a:ext cx="84772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5B8AA5-4FCE-4074-A6FF-EACB4219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2389841"/>
            <a:ext cx="2895600" cy="13430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0B9D3F0-D203-43AC-BBBE-76AE0D78A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48" y="1139598"/>
            <a:ext cx="5231631" cy="507546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CB3277D-8E0A-448F-B72E-ABFBBDD7E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663" y="1139598"/>
            <a:ext cx="2695575" cy="480060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E66148F-01F9-484D-A5C7-1903E146AD45}"/>
              </a:ext>
            </a:extLst>
          </p:cNvPr>
          <p:cNvSpPr/>
          <p:nvPr/>
        </p:nvSpPr>
        <p:spPr>
          <a:xfrm>
            <a:off x="2999014" y="2790334"/>
            <a:ext cx="413734" cy="499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35D6EB7-09C4-43C2-87D2-AFFBF76C1E4C}"/>
              </a:ext>
            </a:extLst>
          </p:cNvPr>
          <p:cNvSpPr/>
          <p:nvPr/>
        </p:nvSpPr>
        <p:spPr>
          <a:xfrm>
            <a:off x="8851246" y="2929387"/>
            <a:ext cx="413734" cy="499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06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6904912-D06C-42B4-BBC9-683F8E623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62" y="547035"/>
            <a:ext cx="10335980" cy="620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97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D855D4F-03BC-4BA0-B37D-5A21D1E6C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750756"/>
            <a:ext cx="4076700" cy="2943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DE9740-2067-4E22-82B8-9EBAF0763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511" y="472746"/>
            <a:ext cx="6315075" cy="28289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08DAAE0-703B-4207-9115-A4BE72B83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515" y="3920761"/>
            <a:ext cx="59912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97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F744599A-0198-4DE0-B3D7-90432D84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815" y="599241"/>
            <a:ext cx="8810625" cy="238905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1305046-2CF4-44AF-BF8E-4F0550C02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225" y="3188652"/>
            <a:ext cx="8591550" cy="347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13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0FE222B-6BC6-432F-A6BB-F7AA4BD62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371600"/>
            <a:ext cx="7639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29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BA92A30-84E0-49DD-A1EE-23803BD24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15" y="772886"/>
            <a:ext cx="888682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8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9C713B-6FAB-478A-B320-973E397A3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308901"/>
            <a:ext cx="5762625" cy="439102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D95B9CD-B6CF-4C9C-BE29-9A111C567BF6}"/>
              </a:ext>
            </a:extLst>
          </p:cNvPr>
          <p:cNvSpPr/>
          <p:nvPr/>
        </p:nvSpPr>
        <p:spPr>
          <a:xfrm>
            <a:off x="6010726" y="3129699"/>
            <a:ext cx="521616" cy="622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6C1BB1C-F4D6-452F-88EE-18C52C7E2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699" y="968775"/>
            <a:ext cx="5235144" cy="507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57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4736B9-7094-4A1D-84A1-49C9B618A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671" y="2340498"/>
            <a:ext cx="2933700" cy="13430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1717124-1802-482D-8490-0627E0545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492" y="663656"/>
            <a:ext cx="27241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88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1E29B41-27A7-41CF-9DD4-E0FCA43F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603596"/>
            <a:ext cx="9210268" cy="615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94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4D2145-8FFA-402F-B690-2FA92C52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55" y="856022"/>
            <a:ext cx="6271967" cy="4467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8BF3ED-0082-4075-B897-973A991D0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993" y="2065845"/>
            <a:ext cx="6419850" cy="29337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92A58A6-5C36-40EE-BD5C-6BC673CF9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55" y="4013559"/>
            <a:ext cx="61817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5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서블릿기초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DBE6B83-DE35-4BED-808E-5492F1460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1104900"/>
            <a:ext cx="88487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81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FBC0BA7-C4D7-43F2-AF9F-5E72863E8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37" y="1433512"/>
            <a:ext cx="74771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80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260A9D2-102B-4A0D-ADAD-973C927E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765" y="923041"/>
            <a:ext cx="88487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34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4CC42AB-1124-4222-B1F9-FFCE34D6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23950"/>
            <a:ext cx="77724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63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3AC8E0-3867-4207-AEA9-52331386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12" y="1109662"/>
            <a:ext cx="82581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27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100905A-347E-4157-BD78-F4612C82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37" y="942975"/>
            <a:ext cx="85439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77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0CF3C5A-4418-425E-B6E8-D9B20B08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9" y="1074655"/>
            <a:ext cx="5372589" cy="537258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4A4F4C7-9B65-4D23-A57F-9B6A8FFC1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989" y="808643"/>
            <a:ext cx="2724150" cy="542925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4CEFA0A-6567-45B3-AA9C-2AA110E4148A}"/>
              </a:ext>
            </a:extLst>
          </p:cNvPr>
          <p:cNvSpPr/>
          <p:nvPr/>
        </p:nvSpPr>
        <p:spPr>
          <a:xfrm>
            <a:off x="6096000" y="2941163"/>
            <a:ext cx="776140" cy="772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0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5335A68-9679-43A5-97E5-C7625A32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1252979"/>
            <a:ext cx="12058650" cy="392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39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9123DAB-4AB0-4C48-AE8F-5A880565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253" y="654771"/>
            <a:ext cx="86677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82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7150D0-45DC-4079-A68C-C08CC0EA5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508288"/>
            <a:ext cx="5414369" cy="412098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65ABA8C-EE1E-4D69-8691-E47D7E8F2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873" y="1025841"/>
            <a:ext cx="5231926" cy="508587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1AFF3DC-4C61-49F4-BF45-353BFFD1413B}"/>
              </a:ext>
            </a:extLst>
          </p:cNvPr>
          <p:cNvSpPr/>
          <p:nvPr/>
        </p:nvSpPr>
        <p:spPr>
          <a:xfrm>
            <a:off x="5769204" y="3082565"/>
            <a:ext cx="471340" cy="603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8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3CEE7E-F1C9-414A-A4D5-4BBC0D69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2229586"/>
            <a:ext cx="2962275" cy="13430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A4715C6-5357-4DDF-BD05-AEF9C8FA2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705" y="924843"/>
            <a:ext cx="5179832" cy="500831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D5E02FD-982B-4B4B-9A4D-B88ECA0B9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068" y="719873"/>
            <a:ext cx="27717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03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서블릿기초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3BB8A59-DB93-4BCD-9090-23CBA72E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208" y="744718"/>
            <a:ext cx="8285584" cy="611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75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231E61D-8AE6-4C07-BFF0-014C98AD4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854"/>
            <a:ext cx="11481847" cy="63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75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D1F983-F346-4AA6-B150-21F434EF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78" y="648436"/>
            <a:ext cx="5772150" cy="2676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95DCE0-A1B4-4FA4-8EC4-74A3974C5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939" y="3167455"/>
            <a:ext cx="6448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52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1982E15-289A-4B17-ADDA-50ABCF7B2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74" y="936543"/>
            <a:ext cx="87725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26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522622B-BBAA-44CF-8078-16D5C709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848411"/>
            <a:ext cx="8496300" cy="578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24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F6409B-5766-4E6A-90DF-90E92E0E6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8" y="1252537"/>
            <a:ext cx="5734050" cy="435292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7FF254D-9DB6-4575-9FE1-350955133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490" y="752475"/>
            <a:ext cx="57721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322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903E58-82F3-43BD-8AE1-32449AE4B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2446403"/>
            <a:ext cx="2943225" cy="134302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29E369E-9B51-4F81-B023-0DEED85C5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19" y="797743"/>
            <a:ext cx="5734050" cy="55626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6628A39-CC5F-4E52-B3AC-4178C0D37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6811" y="716780"/>
            <a:ext cx="277177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17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F9F8D7F-B88F-47FF-82A4-E3D3E902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855"/>
            <a:ext cx="11865429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38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3A2579A-E64C-4338-AD02-2B66748D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17855"/>
            <a:ext cx="11208751" cy="63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752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3124CA-418E-410B-91D1-06821BC9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20" y="620647"/>
            <a:ext cx="4924425" cy="2581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FA540C-6E17-47C6-9EB7-1DB1B5174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655" y="2979803"/>
            <a:ext cx="7248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19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서블릿기초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6AFC82E-B286-4CC0-958A-56CA0719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614" y="584462"/>
            <a:ext cx="8574771" cy="507162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795944E-4889-4BEA-A8C9-BA892150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614" y="5440691"/>
            <a:ext cx="8943975" cy="141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90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서블릿기초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C0F0000-DBFB-49D9-9433-AED53E6A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62" y="858611"/>
            <a:ext cx="89820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55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378DB9B-9724-46E9-8852-826F9BA32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1776412"/>
            <a:ext cx="79057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77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81DBBD-BA40-45BD-8AE3-5284D3D3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7" y="679011"/>
            <a:ext cx="5369611" cy="6075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AC26EB-F6AF-4DD2-98C8-3FE2E47B8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774" y="575597"/>
            <a:ext cx="5459319" cy="617898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393EDE9-4E38-4C73-8E55-B4BBDE6795A7}"/>
              </a:ext>
            </a:extLst>
          </p:cNvPr>
          <p:cNvSpPr/>
          <p:nvPr/>
        </p:nvSpPr>
        <p:spPr>
          <a:xfrm>
            <a:off x="5863472" y="3007151"/>
            <a:ext cx="575035" cy="421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863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116</Words>
  <Application>Microsoft Office PowerPoint</Application>
  <PresentationFormat>와이드스크린</PresentationFormat>
  <Paragraphs>116</Paragraphs>
  <Slides>58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2" baseType="lpstr">
      <vt:lpstr>맑은 고딕</vt:lpstr>
      <vt:lpstr>Arial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한국전력공사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배수미</dc:creator>
  <cp:lastModifiedBy>서 대원</cp:lastModifiedBy>
  <cp:revision>66</cp:revision>
  <dcterms:created xsi:type="dcterms:W3CDTF">2020-03-23T02:43:54Z</dcterms:created>
  <dcterms:modified xsi:type="dcterms:W3CDTF">2021-09-11T00:56:40Z</dcterms:modified>
</cp:coreProperties>
</file>